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51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23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40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51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25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537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33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367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86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90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76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 /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National-income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National-income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National-income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National-income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National-income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National-income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National-income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National-income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National-income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National-income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National-income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National-income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National-income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National-income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National-income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National-income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National-income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National-income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National-income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National-income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National-income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National-income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National-income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National-income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National-income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National-income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National-income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National-income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National-income-2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National-income-3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National-income-3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National-income-3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National-income-3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National-income-3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National-income-3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National-income-3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National-income-3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nehanikita56@gmail.com</cp:lastModifiedBy>
  <cp:revision>2</cp:revision>
  <dcterms:created xsi:type="dcterms:W3CDTF">2013-01-27T09:14:16Z</dcterms:created>
  <dcterms:modified xsi:type="dcterms:W3CDTF">2025-01-08T04:21:18Z</dcterms:modified>
  <cp:category/>
</cp:coreProperties>
</file>